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6222" autoAdjust="0"/>
  </p:normalViewPr>
  <p:slideViewPr>
    <p:cSldViewPr>
      <p:cViewPr varScale="1">
        <p:scale>
          <a:sx n="88" d="100"/>
          <a:sy n="88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039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e ações de Saúde</a:t>
            </a: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1° </a:t>
            </a:r>
            <a:r>
              <a:rPr lang="en-US" sz="2800" b="1" dirty="0" err="1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EXERCÍCIO DE 2022</a:t>
            </a: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/>
              <a:t>Lei  </a:t>
            </a:r>
            <a:r>
              <a:rPr lang="en-US" b="1" dirty="0" err="1"/>
              <a:t>Complementar</a:t>
            </a:r>
            <a:r>
              <a:rPr lang="en-US" b="1" dirty="0"/>
              <a:t>  n° 141/2012</a:t>
            </a:r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Art. 36, § 5° -</a:t>
            </a:r>
            <a:r>
              <a:rPr lang="pt-BR" dirty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2022</a:t>
            </a:r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9093392"/>
              </p:ext>
            </p:extLst>
          </p:nvPr>
        </p:nvGraphicFramePr>
        <p:xfrm>
          <a:off x="465140" y="2700338"/>
          <a:ext cx="7964512" cy="2072640"/>
        </p:xfrm>
        <a:graphic>
          <a:graphicData uri="http://schemas.openxmlformats.org/drawingml/2006/table">
            <a:tbl>
              <a:tblPr/>
              <a:tblGrid>
                <a:gridCol w="4497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6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220.798,99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dirty="0"/>
                        <a:t>7.283.621,56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7.504.420,55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Aplicação</a:t>
            </a:r>
            <a:r>
              <a:rPr lang="en-US" b="1" u="sng" dirty="0"/>
              <a:t> </a:t>
            </a:r>
            <a:r>
              <a:rPr lang="en-US" b="1" u="sng" dirty="0" err="1"/>
              <a:t>Mínima</a:t>
            </a:r>
            <a:r>
              <a:rPr lang="en-US" b="1" u="sng" dirty="0"/>
              <a:t>: R$ </a:t>
            </a:r>
            <a:r>
              <a:rPr lang="en-US" b="1" u="sng" dirty="0" smtClean="0"/>
              <a:t>1.125.663,08       </a:t>
            </a:r>
            <a:endParaRPr lang="pt-BR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 -  EXERCICIO DE 2022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51122974"/>
              </p:ext>
            </p:extLst>
          </p:nvPr>
        </p:nvGraphicFramePr>
        <p:xfrm>
          <a:off x="685800" y="1857364"/>
          <a:ext cx="7772400" cy="4382699"/>
        </p:xfrm>
        <a:graphic>
          <a:graphicData uri="http://schemas.openxmlformats.org/drawingml/2006/table">
            <a:tbl>
              <a:tblPr/>
              <a:tblGrid>
                <a:gridCol w="5095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1.076.532,98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200.870,39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4.200,00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372.029,87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8.775,00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358.450,07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7.913,08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365,00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2.517.565,34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431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70706" y="3523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POR FONTE DE RECURSO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-25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26278610"/>
              </p:ext>
            </p:extLst>
          </p:nvPr>
        </p:nvGraphicFramePr>
        <p:xfrm>
          <a:off x="1043608" y="880332"/>
          <a:ext cx="7286676" cy="5356979"/>
        </p:xfrm>
        <a:graphic>
          <a:graphicData uri="http://schemas.openxmlformats.org/drawingml/2006/table">
            <a:tbl>
              <a:tblPr/>
              <a:tblGrid>
                <a:gridCol w="5354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2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1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1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vinculado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1.767.441,45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510.400,90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29.613,44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livres Fonte 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6.274,85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3070259"/>
                  </a:ext>
                </a:extLst>
              </a:tr>
              <a:tr h="43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94.405,00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0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73.688,34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8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Investimentos na Rede de Serviços de Saúde – Portaria 203-GM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35.741,36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7422757"/>
                  </a:ext>
                </a:extLst>
              </a:tr>
              <a:tr h="43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Cessão Onerosa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4009240"/>
                  </a:ext>
                </a:extLst>
              </a:tr>
              <a:tr h="671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2.517.565,34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35857"/>
              </p:ext>
            </p:extLst>
          </p:nvPr>
        </p:nvGraphicFramePr>
        <p:xfrm>
          <a:off x="1258888" y="2285992"/>
          <a:ext cx="6696075" cy="3602357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2.517.565,34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743.849,04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743.849,04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1.773.716,30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74212"/>
              </p:ext>
            </p:extLst>
          </p:nvPr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22,56%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12352</TotalTime>
  <Words>320</Words>
  <Application>Microsoft Office PowerPoint</Application>
  <PresentationFormat>Apresentação na tela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515</cp:revision>
  <dcterms:created xsi:type="dcterms:W3CDTF">2002-12-04T13:56:03Z</dcterms:created>
  <dcterms:modified xsi:type="dcterms:W3CDTF">2022-05-31T17:34:56Z</dcterms:modified>
</cp:coreProperties>
</file>